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654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308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1962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26174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272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3926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4580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5234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166E335-9BE5-0F40-9F11-3D8AFACD36B8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825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AD690"/>
    <a:srgbClr val="58B7DD"/>
    <a:srgbClr val="4DC4CF"/>
    <a:srgbClr val="C8E9EF"/>
    <a:srgbClr val="152456"/>
    <a:srgbClr val="AEA41B"/>
    <a:srgbClr val="D22A2C"/>
    <a:srgbClr val="D0CF7B"/>
    <a:srgbClr val="4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6"/>
    <p:restoredTop sz="94682"/>
  </p:normalViewPr>
  <p:slideViewPr>
    <p:cSldViewPr snapToGrid="0" snapToObjects="1">
      <p:cViewPr varScale="1">
        <p:scale>
          <a:sx n="19" d="100"/>
          <a:sy n="19" d="100"/>
        </p:scale>
        <p:origin x="1296" y="328"/>
      </p:cViewPr>
      <p:guideLst>
        <p:guide orient="horz" pos="13825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2852-9253-8C48-8132-05E9CB1E65F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292EC-D8CA-8D42-8CBC-0F12E270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406632" y="8153180"/>
            <a:ext cx="13239024" cy="107576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406632" y="9296386"/>
            <a:ext cx="13239024" cy="926553"/>
          </a:xfrm>
          <a:prstGeom prst="rect">
            <a:avLst/>
          </a:prstGeom>
        </p:spPr>
        <p:txBody>
          <a:bodyPr wrap="square" lIns="244166" tIns="244166" rIns="244166" bIns="244166">
            <a:sp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406632" y="22928674"/>
            <a:ext cx="13239024" cy="107576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406632" y="24071880"/>
            <a:ext cx="13239024" cy="926553"/>
          </a:xfrm>
          <a:prstGeom prst="rect">
            <a:avLst/>
          </a:prstGeom>
        </p:spPr>
        <p:txBody>
          <a:bodyPr wrap="square" lIns="244166" tIns="244166" rIns="244166" bIns="244166">
            <a:sp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5389852" y="8116278"/>
            <a:ext cx="13239024" cy="107576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389850" y="9296386"/>
            <a:ext cx="13239024" cy="926553"/>
          </a:xfrm>
          <a:prstGeom prst="rect">
            <a:avLst/>
          </a:prstGeom>
        </p:spPr>
        <p:txBody>
          <a:bodyPr wrap="square" lIns="244166" tIns="244166" rIns="244166" bIns="244166">
            <a:sp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9377968" y="8153180"/>
            <a:ext cx="13239024" cy="107576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377968" y="9338721"/>
            <a:ext cx="13239024" cy="926553"/>
          </a:xfrm>
          <a:prstGeom prst="rect">
            <a:avLst/>
          </a:prstGeom>
        </p:spPr>
        <p:txBody>
          <a:bodyPr wrap="square" lIns="244166" tIns="244166" rIns="244166" bIns="244166">
            <a:sp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9377968" y="23393662"/>
            <a:ext cx="13239024" cy="107576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9377968" y="24536867"/>
            <a:ext cx="13239024" cy="926553"/>
          </a:xfrm>
          <a:prstGeom prst="rect">
            <a:avLst/>
          </a:prstGeom>
        </p:spPr>
        <p:txBody>
          <a:bodyPr wrap="square" lIns="244166" tIns="244166" rIns="244166" bIns="244166">
            <a:sp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9377968" y="33235882"/>
            <a:ext cx="13239024" cy="107576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9377968" y="34396256"/>
            <a:ext cx="13239024" cy="926553"/>
          </a:xfrm>
          <a:prstGeom prst="rect">
            <a:avLst/>
          </a:prstGeom>
        </p:spPr>
        <p:txBody>
          <a:bodyPr wrap="square" lIns="244166" tIns="244166" rIns="244166" bIns="244166">
            <a:sp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9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1588924" y="8782547"/>
            <a:ext cx="13239804" cy="334511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62" tIns="42732" rIns="85462" bIns="42732"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15381876" y="8782547"/>
            <a:ext cx="13246444" cy="334511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62" tIns="42732" rIns="85462" bIns="42732"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29181470" y="8782547"/>
            <a:ext cx="13246444" cy="334511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62" tIns="42732" rIns="85462" bIns="42732"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2ED5B0BB-DF60-9B4C-B958-B12222C79E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43891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8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50654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9910" indent="-1879910" algn="l" defTabSz="2506540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3132" indent="-1566592" algn="l" defTabSz="2506540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6360" indent="-1253274" algn="l" defTabSz="2506540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2900" indent="-1253274" algn="l" defTabSz="2506540" rtl="0" eaLnBrk="1" latinLnBrk="0" hangingPunct="1">
        <a:spcBef>
          <a:spcPct val="20000"/>
        </a:spcBef>
        <a:buFont typeface="Arial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9446" indent="-1253274" algn="l" defTabSz="2506540" rtl="0" eaLnBrk="1" latinLnBrk="0" hangingPunct="1">
        <a:spcBef>
          <a:spcPct val="20000"/>
        </a:spcBef>
        <a:buFont typeface="Arial"/>
        <a:buChar char="»"/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5988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2534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99076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622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54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08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1962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6174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272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3926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4580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234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10972800" y="1828800"/>
            <a:ext cx="31644192" cy="40291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>
              <a:lnSpc>
                <a:spcPct val="110000"/>
              </a:lnSpc>
              <a:spcAft>
                <a:spcPts val="1200"/>
              </a:spcAft>
            </a:pPr>
            <a:r>
              <a:rPr lang="en-US" sz="6600" b="1" dirty="0">
                <a:solidFill>
                  <a:schemeClr val="bg1"/>
                </a:solidFill>
              </a:rPr>
              <a:t>48 x 48 inch Research Poster Template </a:t>
            </a:r>
            <a:br>
              <a:rPr lang="en-US" sz="7400" b="1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rgbClr val="58B7DD"/>
                </a:solidFill>
              </a:rPr>
              <a:t>Insert authors/presenters names</a:t>
            </a:r>
            <a:br>
              <a:rPr lang="en-US" sz="5400" dirty="0">
                <a:solidFill>
                  <a:srgbClr val="58B7DD"/>
                </a:solidFill>
              </a:rPr>
            </a:br>
            <a:r>
              <a:rPr lang="en-US" sz="4800" dirty="0">
                <a:solidFill>
                  <a:srgbClr val="58B7DD"/>
                </a:solidFill>
              </a:rPr>
              <a:t>Insert authors/presenters affiliations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3C5D71-8672-2141-97ED-52360E746F1D}"/>
              </a:ext>
            </a:extLst>
          </p:cNvPr>
          <p:cNvSpPr/>
          <p:nvPr/>
        </p:nvSpPr>
        <p:spPr>
          <a:xfrm>
            <a:off x="39598171" y="43086528"/>
            <a:ext cx="3018821" cy="804672"/>
          </a:xfrm>
          <a:prstGeom prst="rect">
            <a:avLst/>
          </a:prstGeom>
          <a:solidFill>
            <a:srgbClr val="ECE8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1C4C32-A16F-AB49-9AE1-82B622B85095}"/>
              </a:ext>
            </a:extLst>
          </p:cNvPr>
          <p:cNvSpPr/>
          <p:nvPr/>
        </p:nvSpPr>
        <p:spPr>
          <a:xfrm>
            <a:off x="39598171" y="43242686"/>
            <a:ext cx="301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solidFill>
                  <a:srgbClr val="152456"/>
                </a:solidFill>
                <a:latin typeface="Trebuchet MS" panose="020B0703020202090204" pitchFamily="34" charset="0"/>
              </a:rPr>
              <a:t>@</a:t>
            </a:r>
            <a:r>
              <a:rPr lang="en-US" sz="2000" b="1" spc="50" dirty="0" err="1">
                <a:solidFill>
                  <a:srgbClr val="152456"/>
                </a:solidFill>
                <a:latin typeface="Trebuchet MS" panose="020B0703020202090204" pitchFamily="34" charset="0"/>
              </a:rPr>
              <a:t>ResearchAtJeff</a:t>
            </a:r>
            <a:endParaRPr lang="en-US" sz="2000" b="1" spc="50" dirty="0">
              <a:solidFill>
                <a:srgbClr val="152456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9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81E43"/>
      </a:dk1>
      <a:lt1>
        <a:srgbClr val="FFFFFF"/>
      </a:lt1>
      <a:dk2>
        <a:srgbClr val="181E43"/>
      </a:dk2>
      <a:lt2>
        <a:srgbClr val="FFFFFF"/>
      </a:lt2>
      <a:accent1>
        <a:srgbClr val="4D9FC3"/>
      </a:accent1>
      <a:accent2>
        <a:srgbClr val="E22E30"/>
      </a:accent2>
      <a:accent3>
        <a:srgbClr val="BBB11E"/>
      </a:accent3>
      <a:accent4>
        <a:srgbClr val="385896"/>
      </a:accent4>
      <a:accent5>
        <a:srgbClr val="47B5B9"/>
      </a:accent5>
      <a:accent6>
        <a:srgbClr val="EA9922"/>
      </a:accent6>
      <a:hlink>
        <a:srgbClr val="A1137C"/>
      </a:hlink>
      <a:folHlink>
        <a:srgbClr val="D0CF7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21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Office Theme</vt:lpstr>
      <vt:lpstr>48 x 48 inch Research Poster Template  Insert authors/presenters names Insert authors/presenters affiliations</vt:lpstr>
    </vt:vector>
  </TitlesOfParts>
  <Manager/>
  <Company>Jefferson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creative services</dc:creator>
  <cp:keywords>template, 48 x 48, research, poster</cp:keywords>
  <dc:description/>
  <cp:lastModifiedBy>Stephanie Rand 2</cp:lastModifiedBy>
  <cp:revision>69</cp:revision>
  <cp:lastPrinted>2014-04-04T20:57:39Z</cp:lastPrinted>
  <dcterms:created xsi:type="dcterms:W3CDTF">2014-04-30T20:46:54Z</dcterms:created>
  <dcterms:modified xsi:type="dcterms:W3CDTF">2020-07-24T16:44:07Z</dcterms:modified>
  <cp:category/>
</cp:coreProperties>
</file>